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media1.mp4" ContentType="video/unknown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862804876_960x639.jpg"/>
          <p:cNvSpPr/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824910546_2681x1332.jpg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5395635_960x639.jpg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92709243_1322x1323.jpeg"/>
          <p:cNvSpPr/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824910546_2681x1332.jpg"/>
          <p:cNvSpPr/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4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SA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CSA</a:t>
            </a:r>
          </a:p>
        </p:txBody>
      </p:sp>
      <p:sp>
        <p:nvSpPr>
          <p:cNvPr id="152" name="Java GUI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Java GUIs</a:t>
            </a:r>
          </a:p>
        </p:txBody>
      </p:sp>
      <p:sp>
        <p:nvSpPr>
          <p:cNvPr id="153" name="An Introductio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 Introduction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What is a GUI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a GUI?</a:t>
            </a:r>
          </a:p>
        </p:txBody>
      </p:sp>
      <p:sp>
        <p:nvSpPr>
          <p:cNvPr id="156" name="Graphical-User Interface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Graphical-User Interfaces</a:t>
            </a:r>
          </a:p>
        </p:txBody>
      </p:sp>
      <p:pic>
        <p:nvPicPr>
          <p:cNvPr id="157" name="maxresdefault.jpg" descr="maxresdefaul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4776" y="4649619"/>
            <a:ext cx="10110549" cy="56871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using-stacks-messy-desktop-cleanup-mac-610x381.jpg" descr="using-stacks-messy-desktop-cleanup-mac-610x381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39860" y="1521728"/>
            <a:ext cx="7747001" cy="4838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maxresdefault-1.jpg" descr="maxresdefault-1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363140" y="7158982"/>
            <a:ext cx="9247415" cy="52016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What is not a GUI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not a GUI?</a:t>
            </a:r>
          </a:p>
        </p:txBody>
      </p:sp>
      <p:sp>
        <p:nvSpPr>
          <p:cNvPr id="162" name="Command-Line Interfaces"/>
          <p:cNvSpPr txBox="1"/>
          <p:nvPr>
            <p:ph type="body" idx="21"/>
          </p:nvPr>
        </p:nvSpPr>
        <p:spPr>
          <a:xfrm>
            <a:off x="1206500" y="2249296"/>
            <a:ext cx="21971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Command-Line Interfaces</a:t>
            </a:r>
          </a:p>
        </p:txBody>
      </p:sp>
      <p:pic>
        <p:nvPicPr>
          <p:cNvPr id="163" name="Screen Shot 2021-05-28 at 10.31.32 AM.png" descr="Screen Shot 2021-05-28 at 10.31.3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38472" y="3665381"/>
            <a:ext cx="8358659" cy="54970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cli-large.jpeg" descr="cli-large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69373" y="6422606"/>
            <a:ext cx="8712201" cy="5041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The (Abridged) History of the GUI.mp4" descr="The (Abridged) History of the GUI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064000" y="2098166"/>
            <a:ext cx="16256001" cy="914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202" fill="hold"/>
                                        <p:tgtEl>
                                          <p:spTgt spid="1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66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66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6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UI Ele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GUI Elements</a:t>
            </a:r>
          </a:p>
        </p:txBody>
      </p:sp>
      <p:sp>
        <p:nvSpPr>
          <p:cNvPr id="169" name="What makes up a GUI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What makes up a GUI?</a:t>
            </a:r>
          </a:p>
        </p:txBody>
      </p:sp>
      <p:sp>
        <p:nvSpPr>
          <p:cNvPr id="170" name="Containe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Containers</a:t>
            </a:r>
          </a:p>
          <a:p>
            <a:pPr lvl="1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JFrame</a:t>
            </a:r>
          </a:p>
          <a:p>
            <a:pPr/>
            <a:r>
              <a:t>Components</a:t>
            </a:r>
          </a:p>
          <a:p>
            <a:pPr lvl="1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JButton</a:t>
            </a:r>
          </a:p>
          <a:p>
            <a:pPr lvl="1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JLabel</a:t>
            </a:r>
          </a:p>
          <a:p>
            <a:pPr lvl="1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JTextField</a:t>
            </a:r>
          </a:p>
        </p:txBody>
      </p:sp>
      <p:pic>
        <p:nvPicPr>
          <p:cNvPr id="171" name="download-1.jpg" descr="download-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479012" y="5981574"/>
            <a:ext cx="9033419" cy="3920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Dem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  <p:sp>
        <p:nvSpPr>
          <p:cNvPr id="174" name="AppLab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AppLab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How do I Manage the Complexity of a GUI Design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21354">
              <a:defRPr spc="-147" sz="7394"/>
            </a:lvl1pPr>
          </a:lstStyle>
          <a:p>
            <a:pPr/>
            <a:r>
              <a:t>How do I Manage the Complexity of a GUI Design?</a:t>
            </a:r>
          </a:p>
        </p:txBody>
      </p:sp>
      <p:sp>
        <p:nvSpPr>
          <p:cNvPr id="177" name="Layout Manager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Layout Managers</a:t>
            </a:r>
          </a:p>
        </p:txBody>
      </p:sp>
      <p:sp>
        <p:nvSpPr>
          <p:cNvPr id="178" name="A Layout Manage is used to arrange components in a contain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Layout Manage is used to arrange components in a container</a:t>
            </a:r>
          </a:p>
          <a:p>
            <a:pPr lvl="1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BorderLayout</a:t>
            </a:r>
          </a:p>
          <a:p>
            <a:pPr lvl="1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BoxLayout</a:t>
            </a:r>
          </a:p>
          <a:p>
            <a:pPr lvl="1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CardLayout</a:t>
            </a:r>
          </a:p>
          <a:p>
            <a:pPr lvl="1"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FlowLayout</a:t>
            </a:r>
          </a:p>
          <a:p>
            <a:pPr lvl="1"/>
            <a:r>
              <a:t>…</a:t>
            </a:r>
          </a:p>
        </p:txBody>
      </p:sp>
      <p:pic>
        <p:nvPicPr>
          <p:cNvPr id="179" name="Screen Shot 2021-05-28 at 11.38.33 AM.png" descr="Screen Shot 2021-05-28 at 11.38.33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08254" y="3073783"/>
            <a:ext cx="7632701" cy="3060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Screen Shot 2021-05-28 at 11.38.49 AM.png" descr="Screen Shot 2021-05-28 at 11.38.49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922229" y="2677091"/>
            <a:ext cx="4817605" cy="38540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Screen Shot 2021-05-28 at 11.39.14 AM.png" descr="Screen Shot 2021-05-28 at 11.39.14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567965" y="7079814"/>
            <a:ext cx="9800381" cy="19510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Screen Shot 2021-05-28 at 11.39.30 AM.png" descr="Screen Shot 2021-05-28 at 11.39.30 A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789654" y="9976147"/>
            <a:ext cx="12651557" cy="21589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9" grpId="2"/>
      <p:bldP build="whole" bldLvl="1" animBg="1" rev="0" advAuto="0" spid="182" grpId="5"/>
      <p:bldP build="whole" bldLvl="1" animBg="1" rev="0" advAuto="0" spid="180" grpId="3"/>
      <p:bldP build="p" bldLvl="5" animBg="1" rev="0" advAuto="0" spid="178" grpId="1"/>
      <p:bldP build="whole" bldLvl="1" animBg="1" rev="0" advAuto="0" spid="181" grpId="4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Dem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  <p:sp>
        <p:nvSpPr>
          <p:cNvPr id="185" name="replit.com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replit.com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